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95" d="100"/>
          <a:sy n="95" d="100"/>
        </p:scale>
        <p:origin x="1110" y="66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C3AB1-1AD0-44E6-8C35-BC4D1228DE7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2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6459" y="700021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Шанина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Рушана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Асхатовна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92375" y="2566705"/>
            <a:ext cx="6832166" cy="193898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учитель имеет только любовь к делу, он будет хороший учитель. Если учитель имеет любовь к ученику, как отец, масть, — он будет лучше того учителя который прочел все книги, но не имеет любви ни к делу ни к ученикам. Если учитель соединяет в себе любовь и к делу и к ученикам, он совершенный учитель».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80537" y="2318380"/>
            <a:ext cx="4240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24 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года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46" y="4211920"/>
            <a:ext cx="10579904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Значимые достижения: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Почетная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грамота Министерства образования и науки Республики Татарстан, 2014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Почетная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грамота Министерства образования и науки Республики Татарстана подготовку призера в республиканской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олимпиаде по экологии, 2016 год;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Призер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этапа республиканского конкурса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«Лучший классный руководитель» 2023;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Призер </a:t>
            </a:r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VIII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Зональных педагогических чтений,2019;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муниципальной комиссии по проверке олимпиадных работ по географии, геологии и экологии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Результаты учащихся: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Призеры и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победители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муниципального этапа всероссийской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предметной олимпиады школьников по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географии, геологии и экологии(ежегодно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);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Призеры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НПК «На крыле науки», организованная КНИТУ им. </a:t>
            </a:r>
            <a:r>
              <a:rPr lang="ru-RU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А.Н.Туполева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КАИ</a:t>
            </a: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785195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56459" y="1746773"/>
            <a:ext cx="6273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географии высшей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квалификационной категории МБОУ «Гимназия №1»</a:t>
            </a:r>
            <a:endParaRPr lang="ru-RU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3"/>
          <a:stretch/>
        </p:blipFill>
        <p:spPr>
          <a:xfrm>
            <a:off x="400014" y="785194"/>
            <a:ext cx="2808945" cy="3500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3887</TotalTime>
  <Words>194</Words>
  <Application>Microsoft Office PowerPoint</Application>
  <PresentationFormat>Произвольный</PresentationFormat>
  <Paragraphs>18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home</cp:lastModifiedBy>
  <cp:revision>837</cp:revision>
  <dcterms:created xsi:type="dcterms:W3CDTF">2012-10-29T05:24:40Z</dcterms:created>
  <dcterms:modified xsi:type="dcterms:W3CDTF">2023-06-08T16:54:44Z</dcterms:modified>
</cp:coreProperties>
</file>